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90888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37"/>
  </p:normalViewPr>
  <p:slideViewPr>
    <p:cSldViewPr snapToGrid="0">
      <p:cViewPr varScale="1">
        <p:scale>
          <a:sx n="195" d="100"/>
          <a:sy n="195" d="100"/>
        </p:scale>
        <p:origin x="2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17" y="538578"/>
            <a:ext cx="2797255" cy="1145717"/>
          </a:xfrm>
        </p:spPr>
        <p:txBody>
          <a:bodyPr anchor="b"/>
          <a:lstStyle>
            <a:lvl1pPr algn="ctr">
              <a:defRPr sz="21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61" y="1728478"/>
            <a:ext cx="2468166" cy="794536"/>
          </a:xfrm>
        </p:spPr>
        <p:txBody>
          <a:bodyPr/>
          <a:lstStyle>
            <a:lvl1pPr marL="0" indent="0" algn="ctr">
              <a:buNone/>
              <a:defRPr sz="864"/>
            </a:lvl1pPr>
            <a:lvl2pPr marL="164546" indent="0" algn="ctr">
              <a:buNone/>
              <a:defRPr sz="720"/>
            </a:lvl2pPr>
            <a:lvl3pPr marL="329093" indent="0" algn="ctr">
              <a:buNone/>
              <a:defRPr sz="648"/>
            </a:lvl3pPr>
            <a:lvl4pPr marL="493639" indent="0" algn="ctr">
              <a:buNone/>
              <a:defRPr sz="576"/>
            </a:lvl4pPr>
            <a:lvl5pPr marL="658185" indent="0" algn="ctr">
              <a:buNone/>
              <a:defRPr sz="576"/>
            </a:lvl5pPr>
            <a:lvl6pPr marL="822731" indent="0" algn="ctr">
              <a:buNone/>
              <a:defRPr sz="576"/>
            </a:lvl6pPr>
            <a:lvl7pPr marL="987278" indent="0" algn="ctr">
              <a:buNone/>
              <a:defRPr sz="576"/>
            </a:lvl7pPr>
            <a:lvl8pPr marL="1151824" indent="0" algn="ctr">
              <a:buNone/>
              <a:defRPr sz="576"/>
            </a:lvl8pPr>
            <a:lvl9pPr marL="1316370" indent="0" algn="ctr">
              <a:buNone/>
              <a:defRPr sz="57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828C03B-8701-F85C-C34C-825615C50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29088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9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64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042" y="175210"/>
            <a:ext cx="709598" cy="27888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249" y="175210"/>
            <a:ext cx="2087657" cy="2788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70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8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35" y="820437"/>
            <a:ext cx="2838391" cy="1368918"/>
          </a:xfrm>
        </p:spPr>
        <p:txBody>
          <a:bodyPr anchor="b"/>
          <a:lstStyle>
            <a:lvl1pPr>
              <a:defRPr sz="21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35" y="2202306"/>
            <a:ext cx="2838391" cy="719882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/>
                </a:solidFill>
              </a:defRPr>
            </a:lvl1pPr>
            <a:lvl2pPr marL="164546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2pPr>
            <a:lvl3pPr marL="329093" indent="0">
              <a:buNone/>
              <a:defRPr sz="648">
                <a:solidFill>
                  <a:schemeClr val="tx1">
                    <a:tint val="75000"/>
                  </a:schemeClr>
                </a:solidFill>
              </a:defRPr>
            </a:lvl3pPr>
            <a:lvl4pPr marL="49363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4pPr>
            <a:lvl5pPr marL="658185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5pPr>
            <a:lvl6pPr marL="822731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6pPr>
            <a:lvl7pPr marL="987278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7pPr>
            <a:lvl8pPr marL="1151824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8pPr>
            <a:lvl9pPr marL="1316370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44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49" y="876047"/>
            <a:ext cx="1398627" cy="20880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012" y="876047"/>
            <a:ext cx="1398627" cy="20880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6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175210"/>
            <a:ext cx="2838391" cy="63608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677" y="806725"/>
            <a:ext cx="1392200" cy="395363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677" y="1202088"/>
            <a:ext cx="1392200" cy="17680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012" y="806725"/>
            <a:ext cx="1399056" cy="395363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012" y="1202088"/>
            <a:ext cx="1399056" cy="17680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76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66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30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19392"/>
            <a:ext cx="1061397" cy="76787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56" y="473828"/>
            <a:ext cx="1666012" cy="2338663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987266"/>
            <a:ext cx="1061397" cy="1829033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64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19392"/>
            <a:ext cx="1061397" cy="76787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056" y="473828"/>
            <a:ext cx="1666012" cy="2338663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546" indent="0">
              <a:buNone/>
              <a:defRPr sz="1008"/>
            </a:lvl2pPr>
            <a:lvl3pPr marL="329093" indent="0">
              <a:buNone/>
              <a:defRPr sz="864"/>
            </a:lvl3pPr>
            <a:lvl4pPr marL="493639" indent="0">
              <a:buNone/>
              <a:defRPr sz="720"/>
            </a:lvl4pPr>
            <a:lvl5pPr marL="658185" indent="0">
              <a:buNone/>
              <a:defRPr sz="720"/>
            </a:lvl5pPr>
            <a:lvl6pPr marL="822731" indent="0">
              <a:buNone/>
              <a:defRPr sz="720"/>
            </a:lvl6pPr>
            <a:lvl7pPr marL="987278" indent="0">
              <a:buNone/>
              <a:defRPr sz="720"/>
            </a:lvl7pPr>
            <a:lvl8pPr marL="1151824" indent="0">
              <a:buNone/>
              <a:defRPr sz="720"/>
            </a:lvl8pPr>
            <a:lvl9pPr marL="1316370" indent="0">
              <a:buNone/>
              <a:defRPr sz="7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987266"/>
            <a:ext cx="1061397" cy="1829033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58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249" y="175210"/>
            <a:ext cx="2838391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49" y="876047"/>
            <a:ext cx="2838391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48" y="3050167"/>
            <a:ext cx="7404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107" y="3050167"/>
            <a:ext cx="1110675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190" y="3050167"/>
            <a:ext cx="7404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87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093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73" indent="-82273" algn="l" defTabSz="329093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819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366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5912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458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005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69551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097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8643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546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093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639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185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2731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278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1824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637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B75A436-D380-9988-7C36-D03179ED3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830" y="574431"/>
            <a:ext cx="1899139" cy="201050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Gotham" panose="02000604040000020004" pitchFamily="2" charset="0"/>
              </a:rPr>
              <a:t>Digite aqui o seu texto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E67532C-8180-B4F6-E43F-6175CF37EE44}"/>
              </a:ext>
            </a:extLst>
          </p:cNvPr>
          <p:cNvSpPr txBox="1">
            <a:spLocks/>
          </p:cNvSpPr>
          <p:nvPr/>
        </p:nvSpPr>
        <p:spPr>
          <a:xfrm>
            <a:off x="695874" y="134817"/>
            <a:ext cx="1899139" cy="216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29093" rtl="0" eaLnBrk="1" latinLnBrk="0" hangingPunct="1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None/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46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093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6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639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185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731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278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1824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370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Heavitas" pitchFamily="2" charset="0"/>
              </a:rPr>
              <a:t>Título aqui</a:t>
            </a:r>
          </a:p>
        </p:txBody>
      </p:sp>
    </p:spTree>
    <p:extLst>
      <p:ext uri="{BB962C8B-B14F-4D97-AF65-F5344CB8AC3E}">
        <p14:creationId xmlns:p14="http://schemas.microsoft.com/office/powerpoint/2010/main" val="3312613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</TotalTime>
  <Words>7</Words>
  <Application>Microsoft Macintosh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</vt:lpstr>
      <vt:lpstr>Heavitas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Sarah Marciano Silva</dc:creator>
  <cp:lastModifiedBy>Sarah Marciano Silva</cp:lastModifiedBy>
  <cp:revision>5</cp:revision>
  <dcterms:created xsi:type="dcterms:W3CDTF">2024-02-07T18:54:57Z</dcterms:created>
  <dcterms:modified xsi:type="dcterms:W3CDTF">2024-02-08T19:52:13Z</dcterms:modified>
</cp:coreProperties>
</file>