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290888" cy="5849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>
        <p:scale>
          <a:sx n="214" d="100"/>
          <a:sy n="214" d="100"/>
        </p:scale>
        <p:origin x="2624" y="-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17" y="957386"/>
            <a:ext cx="2797255" cy="2036645"/>
          </a:xfrm>
        </p:spPr>
        <p:txBody>
          <a:bodyPr anchor="b"/>
          <a:lstStyle>
            <a:lvl1pPr algn="ctr">
              <a:defRPr sz="21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1" y="3072572"/>
            <a:ext cx="2468166" cy="1412380"/>
          </a:xfrm>
        </p:spPr>
        <p:txBody>
          <a:bodyPr/>
          <a:lstStyle>
            <a:lvl1pPr marL="0" indent="0" algn="ctr">
              <a:buNone/>
              <a:defRPr sz="864"/>
            </a:lvl1pPr>
            <a:lvl2pPr marL="164546" indent="0" algn="ctr">
              <a:buNone/>
              <a:defRPr sz="720"/>
            </a:lvl2pPr>
            <a:lvl3pPr marL="329093" indent="0" algn="ctr">
              <a:buNone/>
              <a:defRPr sz="648"/>
            </a:lvl3pPr>
            <a:lvl4pPr marL="493639" indent="0" algn="ctr">
              <a:buNone/>
              <a:defRPr sz="576"/>
            </a:lvl4pPr>
            <a:lvl5pPr marL="658185" indent="0" algn="ctr">
              <a:buNone/>
              <a:defRPr sz="576"/>
            </a:lvl5pPr>
            <a:lvl6pPr marL="822731" indent="0" algn="ctr">
              <a:buNone/>
              <a:defRPr sz="576"/>
            </a:lvl6pPr>
            <a:lvl7pPr marL="987278" indent="0" algn="ctr">
              <a:buNone/>
              <a:defRPr sz="576"/>
            </a:lvl7pPr>
            <a:lvl8pPr marL="1151824" indent="0" algn="ctr">
              <a:buNone/>
              <a:defRPr sz="576"/>
            </a:lvl8pPr>
            <a:lvl9pPr marL="1316370" indent="0" algn="ctr">
              <a:buNone/>
              <a:defRPr sz="57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Padrão do plano de fundo&#10;&#10;Descrição gerada automaticamente">
            <a:extLst>
              <a:ext uri="{FF2B5EF4-FFF2-40B4-BE49-F238E27FC236}">
                <a16:creationId xmlns:a16="http://schemas.microsoft.com/office/drawing/2014/main" id="{04D9BEF8-10EB-F0FD-58B5-D383AA482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3290590" cy="58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8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83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042" y="311455"/>
            <a:ext cx="709598" cy="495755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249" y="311455"/>
            <a:ext cx="2087657" cy="495755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17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61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5" y="1458424"/>
            <a:ext cx="2838391" cy="2433411"/>
          </a:xfrm>
        </p:spPr>
        <p:txBody>
          <a:bodyPr anchor="b"/>
          <a:lstStyle>
            <a:lvl1pPr>
              <a:defRPr sz="21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35" y="3914856"/>
            <a:ext cx="2838391" cy="1279674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546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093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63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185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273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278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182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6370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2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49" y="1557275"/>
            <a:ext cx="1398627" cy="371173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012" y="1557275"/>
            <a:ext cx="1398627" cy="371173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97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311456"/>
            <a:ext cx="2838391" cy="113071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77" y="1434048"/>
            <a:ext cx="1392200" cy="702805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677" y="2136852"/>
            <a:ext cx="1392200" cy="3142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012" y="1434048"/>
            <a:ext cx="1399056" cy="702805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012" y="2136852"/>
            <a:ext cx="1399056" cy="3142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79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45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389996"/>
            <a:ext cx="1061397" cy="1364986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56" y="842284"/>
            <a:ext cx="1666012" cy="4157248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1754981"/>
            <a:ext cx="1061397" cy="3251320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68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389996"/>
            <a:ext cx="1061397" cy="1364986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056" y="842284"/>
            <a:ext cx="1666012" cy="4157248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546" indent="0">
              <a:buNone/>
              <a:defRPr sz="1008"/>
            </a:lvl2pPr>
            <a:lvl3pPr marL="329093" indent="0">
              <a:buNone/>
              <a:defRPr sz="864"/>
            </a:lvl3pPr>
            <a:lvl4pPr marL="493639" indent="0">
              <a:buNone/>
              <a:defRPr sz="720"/>
            </a:lvl4pPr>
            <a:lvl5pPr marL="658185" indent="0">
              <a:buNone/>
              <a:defRPr sz="720"/>
            </a:lvl5pPr>
            <a:lvl6pPr marL="822731" indent="0">
              <a:buNone/>
              <a:defRPr sz="720"/>
            </a:lvl6pPr>
            <a:lvl7pPr marL="987278" indent="0">
              <a:buNone/>
              <a:defRPr sz="720"/>
            </a:lvl7pPr>
            <a:lvl8pPr marL="1151824" indent="0">
              <a:buNone/>
              <a:defRPr sz="720"/>
            </a:lvl8pPr>
            <a:lvl9pPr marL="1316370" indent="0">
              <a:buNone/>
              <a:defRPr sz="7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1754981"/>
            <a:ext cx="1061397" cy="3251320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41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49" y="311456"/>
            <a:ext cx="2838391" cy="1130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49" y="1557275"/>
            <a:ext cx="2838391" cy="371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48" y="5422027"/>
            <a:ext cx="740450" cy="31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107" y="5422027"/>
            <a:ext cx="1110675" cy="31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190" y="5422027"/>
            <a:ext cx="740450" cy="31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55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9093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73" indent="-82273" algn="l" defTabSz="329093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819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366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5912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458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005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69551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097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8643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546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093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639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185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2731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278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1824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637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B75A436-D380-9988-7C36-D03179ED3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06" y="1478070"/>
            <a:ext cx="2832265" cy="2927676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Gotham Medium" panose="02000604040000020004" pitchFamily="2" charset="0"/>
              </a:rPr>
              <a:t>Digite aqui o seu texto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F605913-B212-DA59-1C81-CFD69CCD988E}"/>
              </a:ext>
            </a:extLst>
          </p:cNvPr>
          <p:cNvSpPr txBox="1">
            <a:spLocks/>
          </p:cNvSpPr>
          <p:nvPr/>
        </p:nvSpPr>
        <p:spPr>
          <a:xfrm>
            <a:off x="237506" y="965445"/>
            <a:ext cx="2832265" cy="441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9093" rtl="0" eaLnBrk="1" latinLnBrk="0" hangingPunct="1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None/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46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093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6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639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185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731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278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1824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370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bg1"/>
                </a:solidFill>
                <a:latin typeface="Heavitas" pitchFamily="2" charset="0"/>
              </a:rPr>
              <a:t>Título aqui</a:t>
            </a:r>
          </a:p>
        </p:txBody>
      </p:sp>
    </p:spTree>
    <p:extLst>
      <p:ext uri="{BB962C8B-B14F-4D97-AF65-F5344CB8AC3E}">
        <p14:creationId xmlns:p14="http://schemas.microsoft.com/office/powerpoint/2010/main" val="3312613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7</Words>
  <Application>Microsoft Macintosh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Medium</vt:lpstr>
      <vt:lpstr>Heavitas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Sarah Marciano Silva</dc:creator>
  <cp:lastModifiedBy>Sarah Marciano Silva</cp:lastModifiedBy>
  <cp:revision>6</cp:revision>
  <dcterms:created xsi:type="dcterms:W3CDTF">2024-02-07T18:54:57Z</dcterms:created>
  <dcterms:modified xsi:type="dcterms:W3CDTF">2024-02-07T19:14:03Z</dcterms:modified>
</cp:coreProperties>
</file>