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3290888" cy="58499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>
      <p:cViewPr varScale="1">
        <p:scale>
          <a:sx n="124" d="100"/>
          <a:sy n="124" d="100"/>
        </p:scale>
        <p:origin x="3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17" y="957386"/>
            <a:ext cx="2797255" cy="2036645"/>
          </a:xfrm>
        </p:spPr>
        <p:txBody>
          <a:bodyPr anchor="b"/>
          <a:lstStyle>
            <a:lvl1pPr algn="ctr">
              <a:defRPr sz="21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361" y="3072572"/>
            <a:ext cx="2468166" cy="1412380"/>
          </a:xfrm>
        </p:spPr>
        <p:txBody>
          <a:bodyPr/>
          <a:lstStyle>
            <a:lvl1pPr marL="0" indent="0" algn="ctr">
              <a:buNone/>
              <a:defRPr sz="864"/>
            </a:lvl1pPr>
            <a:lvl2pPr marL="164546" indent="0" algn="ctr">
              <a:buNone/>
              <a:defRPr sz="720"/>
            </a:lvl2pPr>
            <a:lvl3pPr marL="329093" indent="0" algn="ctr">
              <a:buNone/>
              <a:defRPr sz="648"/>
            </a:lvl3pPr>
            <a:lvl4pPr marL="493639" indent="0" algn="ctr">
              <a:buNone/>
              <a:defRPr sz="576"/>
            </a:lvl4pPr>
            <a:lvl5pPr marL="658185" indent="0" algn="ctr">
              <a:buNone/>
              <a:defRPr sz="576"/>
            </a:lvl5pPr>
            <a:lvl6pPr marL="822731" indent="0" algn="ctr">
              <a:buNone/>
              <a:defRPr sz="576"/>
            </a:lvl6pPr>
            <a:lvl7pPr marL="987278" indent="0" algn="ctr">
              <a:buNone/>
              <a:defRPr sz="576"/>
            </a:lvl7pPr>
            <a:lvl8pPr marL="1151824" indent="0" algn="ctr">
              <a:buNone/>
              <a:defRPr sz="576"/>
            </a:lvl8pPr>
            <a:lvl9pPr marL="1316370" indent="0" algn="ctr">
              <a:buNone/>
              <a:defRPr sz="576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C8716A6E-E1C5-D0A7-91E3-BD1DCB0401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" y="0"/>
            <a:ext cx="3290590" cy="584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8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83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042" y="311455"/>
            <a:ext cx="709598" cy="495755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249" y="311455"/>
            <a:ext cx="2087657" cy="495755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17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61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35" y="1458424"/>
            <a:ext cx="2838391" cy="2433411"/>
          </a:xfrm>
        </p:spPr>
        <p:txBody>
          <a:bodyPr anchor="b"/>
          <a:lstStyle>
            <a:lvl1pPr>
              <a:defRPr sz="21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35" y="3914856"/>
            <a:ext cx="2838391" cy="1279674"/>
          </a:xfrm>
        </p:spPr>
        <p:txBody>
          <a:bodyPr/>
          <a:lstStyle>
            <a:lvl1pPr marL="0" indent="0">
              <a:buNone/>
              <a:defRPr sz="864">
                <a:solidFill>
                  <a:schemeClr val="tx1"/>
                </a:solidFill>
              </a:defRPr>
            </a:lvl1pPr>
            <a:lvl2pPr marL="164546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2pPr>
            <a:lvl3pPr marL="329093" indent="0">
              <a:buNone/>
              <a:defRPr sz="648">
                <a:solidFill>
                  <a:schemeClr val="tx1">
                    <a:tint val="75000"/>
                  </a:schemeClr>
                </a:solidFill>
              </a:defRPr>
            </a:lvl3pPr>
            <a:lvl4pPr marL="493639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4pPr>
            <a:lvl5pPr marL="658185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5pPr>
            <a:lvl6pPr marL="822731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6pPr>
            <a:lvl7pPr marL="987278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7pPr>
            <a:lvl8pPr marL="1151824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8pPr>
            <a:lvl9pPr marL="1316370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12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249" y="1557275"/>
            <a:ext cx="1398627" cy="371173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012" y="1557275"/>
            <a:ext cx="1398627" cy="371173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97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77" y="311456"/>
            <a:ext cx="2838391" cy="113071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677" y="1434048"/>
            <a:ext cx="1392200" cy="702805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546" indent="0">
              <a:buNone/>
              <a:defRPr sz="720" b="1"/>
            </a:lvl2pPr>
            <a:lvl3pPr marL="329093" indent="0">
              <a:buNone/>
              <a:defRPr sz="648" b="1"/>
            </a:lvl3pPr>
            <a:lvl4pPr marL="493639" indent="0">
              <a:buNone/>
              <a:defRPr sz="576" b="1"/>
            </a:lvl4pPr>
            <a:lvl5pPr marL="658185" indent="0">
              <a:buNone/>
              <a:defRPr sz="576" b="1"/>
            </a:lvl5pPr>
            <a:lvl6pPr marL="822731" indent="0">
              <a:buNone/>
              <a:defRPr sz="576" b="1"/>
            </a:lvl6pPr>
            <a:lvl7pPr marL="987278" indent="0">
              <a:buNone/>
              <a:defRPr sz="576" b="1"/>
            </a:lvl7pPr>
            <a:lvl8pPr marL="1151824" indent="0">
              <a:buNone/>
              <a:defRPr sz="576" b="1"/>
            </a:lvl8pPr>
            <a:lvl9pPr marL="1316370" indent="0">
              <a:buNone/>
              <a:defRPr sz="576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677" y="2136852"/>
            <a:ext cx="1392200" cy="31429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012" y="1434048"/>
            <a:ext cx="1399056" cy="702805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546" indent="0">
              <a:buNone/>
              <a:defRPr sz="720" b="1"/>
            </a:lvl2pPr>
            <a:lvl3pPr marL="329093" indent="0">
              <a:buNone/>
              <a:defRPr sz="648" b="1"/>
            </a:lvl3pPr>
            <a:lvl4pPr marL="493639" indent="0">
              <a:buNone/>
              <a:defRPr sz="576" b="1"/>
            </a:lvl4pPr>
            <a:lvl5pPr marL="658185" indent="0">
              <a:buNone/>
              <a:defRPr sz="576" b="1"/>
            </a:lvl5pPr>
            <a:lvl6pPr marL="822731" indent="0">
              <a:buNone/>
              <a:defRPr sz="576" b="1"/>
            </a:lvl6pPr>
            <a:lvl7pPr marL="987278" indent="0">
              <a:buNone/>
              <a:defRPr sz="576" b="1"/>
            </a:lvl7pPr>
            <a:lvl8pPr marL="1151824" indent="0">
              <a:buNone/>
              <a:defRPr sz="576" b="1"/>
            </a:lvl8pPr>
            <a:lvl9pPr marL="1316370" indent="0">
              <a:buNone/>
              <a:defRPr sz="576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012" y="2136852"/>
            <a:ext cx="1399056" cy="31429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79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455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04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77" y="389996"/>
            <a:ext cx="1061397" cy="1364986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056" y="842284"/>
            <a:ext cx="1666012" cy="4157248"/>
          </a:xfrm>
        </p:spPr>
        <p:txBody>
          <a:bodyPr/>
          <a:lstStyle>
            <a:lvl1pPr>
              <a:defRPr sz="1152"/>
            </a:lvl1pPr>
            <a:lvl2pPr>
              <a:defRPr sz="1008"/>
            </a:lvl2pPr>
            <a:lvl3pPr>
              <a:defRPr sz="864"/>
            </a:lvl3pPr>
            <a:lvl4pPr>
              <a:defRPr sz="720"/>
            </a:lvl4pPr>
            <a:lvl5pPr>
              <a:defRPr sz="720"/>
            </a:lvl5pPr>
            <a:lvl6pPr>
              <a:defRPr sz="720"/>
            </a:lvl6pPr>
            <a:lvl7pPr>
              <a:defRPr sz="720"/>
            </a:lvl7pPr>
            <a:lvl8pPr>
              <a:defRPr sz="720"/>
            </a:lvl8pPr>
            <a:lvl9pPr>
              <a:defRPr sz="72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677" y="1754981"/>
            <a:ext cx="1061397" cy="3251320"/>
          </a:xfrm>
        </p:spPr>
        <p:txBody>
          <a:bodyPr/>
          <a:lstStyle>
            <a:lvl1pPr marL="0" indent="0">
              <a:buNone/>
              <a:defRPr sz="576"/>
            </a:lvl1pPr>
            <a:lvl2pPr marL="164546" indent="0">
              <a:buNone/>
              <a:defRPr sz="504"/>
            </a:lvl2pPr>
            <a:lvl3pPr marL="329093" indent="0">
              <a:buNone/>
              <a:defRPr sz="432"/>
            </a:lvl3pPr>
            <a:lvl4pPr marL="493639" indent="0">
              <a:buNone/>
              <a:defRPr sz="360"/>
            </a:lvl4pPr>
            <a:lvl5pPr marL="658185" indent="0">
              <a:buNone/>
              <a:defRPr sz="360"/>
            </a:lvl5pPr>
            <a:lvl6pPr marL="822731" indent="0">
              <a:buNone/>
              <a:defRPr sz="360"/>
            </a:lvl6pPr>
            <a:lvl7pPr marL="987278" indent="0">
              <a:buNone/>
              <a:defRPr sz="360"/>
            </a:lvl7pPr>
            <a:lvl8pPr marL="1151824" indent="0">
              <a:buNone/>
              <a:defRPr sz="360"/>
            </a:lvl8pPr>
            <a:lvl9pPr marL="1316370" indent="0">
              <a:buNone/>
              <a:defRPr sz="36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68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77" y="389996"/>
            <a:ext cx="1061397" cy="1364986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056" y="842284"/>
            <a:ext cx="1666012" cy="4157248"/>
          </a:xfrm>
        </p:spPr>
        <p:txBody>
          <a:bodyPr anchor="t"/>
          <a:lstStyle>
            <a:lvl1pPr marL="0" indent="0">
              <a:buNone/>
              <a:defRPr sz="1152"/>
            </a:lvl1pPr>
            <a:lvl2pPr marL="164546" indent="0">
              <a:buNone/>
              <a:defRPr sz="1008"/>
            </a:lvl2pPr>
            <a:lvl3pPr marL="329093" indent="0">
              <a:buNone/>
              <a:defRPr sz="864"/>
            </a:lvl3pPr>
            <a:lvl4pPr marL="493639" indent="0">
              <a:buNone/>
              <a:defRPr sz="720"/>
            </a:lvl4pPr>
            <a:lvl5pPr marL="658185" indent="0">
              <a:buNone/>
              <a:defRPr sz="720"/>
            </a:lvl5pPr>
            <a:lvl6pPr marL="822731" indent="0">
              <a:buNone/>
              <a:defRPr sz="720"/>
            </a:lvl6pPr>
            <a:lvl7pPr marL="987278" indent="0">
              <a:buNone/>
              <a:defRPr sz="720"/>
            </a:lvl7pPr>
            <a:lvl8pPr marL="1151824" indent="0">
              <a:buNone/>
              <a:defRPr sz="720"/>
            </a:lvl8pPr>
            <a:lvl9pPr marL="1316370" indent="0">
              <a:buNone/>
              <a:defRPr sz="72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677" y="1754981"/>
            <a:ext cx="1061397" cy="3251320"/>
          </a:xfrm>
        </p:spPr>
        <p:txBody>
          <a:bodyPr/>
          <a:lstStyle>
            <a:lvl1pPr marL="0" indent="0">
              <a:buNone/>
              <a:defRPr sz="576"/>
            </a:lvl1pPr>
            <a:lvl2pPr marL="164546" indent="0">
              <a:buNone/>
              <a:defRPr sz="504"/>
            </a:lvl2pPr>
            <a:lvl3pPr marL="329093" indent="0">
              <a:buNone/>
              <a:defRPr sz="432"/>
            </a:lvl3pPr>
            <a:lvl4pPr marL="493639" indent="0">
              <a:buNone/>
              <a:defRPr sz="360"/>
            </a:lvl4pPr>
            <a:lvl5pPr marL="658185" indent="0">
              <a:buNone/>
              <a:defRPr sz="360"/>
            </a:lvl5pPr>
            <a:lvl6pPr marL="822731" indent="0">
              <a:buNone/>
              <a:defRPr sz="360"/>
            </a:lvl6pPr>
            <a:lvl7pPr marL="987278" indent="0">
              <a:buNone/>
              <a:defRPr sz="360"/>
            </a:lvl7pPr>
            <a:lvl8pPr marL="1151824" indent="0">
              <a:buNone/>
              <a:defRPr sz="360"/>
            </a:lvl8pPr>
            <a:lvl9pPr marL="1316370" indent="0">
              <a:buNone/>
              <a:defRPr sz="36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F6EC-46D2-E04B-9FB1-16A1BFDF5D8B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41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249" y="311456"/>
            <a:ext cx="2838391" cy="1130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249" y="1557275"/>
            <a:ext cx="2838391" cy="371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248" y="5422027"/>
            <a:ext cx="740450" cy="31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F6EC-46D2-E04B-9FB1-16A1BFDF5D8B}" type="datetimeFigureOut">
              <a:rPr lang="pt-BR" smtClean="0"/>
              <a:t>08/02/2024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107" y="5422027"/>
            <a:ext cx="1110675" cy="31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190" y="5422027"/>
            <a:ext cx="740450" cy="31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70019-CD1B-8244-B18C-7BE664E902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55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9093" rtl="0" eaLnBrk="1" latinLnBrk="0" hangingPunct="1">
        <a:lnSpc>
          <a:spcPct val="90000"/>
        </a:lnSpc>
        <a:spcBef>
          <a:spcPct val="0"/>
        </a:spcBef>
        <a:buNone/>
        <a:defRPr sz="15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73" indent="-82273" algn="l" defTabSz="329093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008" kern="1200">
          <a:solidFill>
            <a:schemeClr val="tx1"/>
          </a:solidFill>
          <a:latin typeface="+mn-lt"/>
          <a:ea typeface="+mn-ea"/>
          <a:cs typeface="+mn-cs"/>
        </a:defRPr>
      </a:lvl1pPr>
      <a:lvl2pPr marL="246819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11366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75912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740458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905005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1069551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234097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98643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1pPr>
      <a:lvl2pPr marL="164546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2pPr>
      <a:lvl3pPr marL="329093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3pPr>
      <a:lvl4pPr marL="493639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658185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822731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987278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151824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16370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B75A436-D380-9988-7C36-D03179ED30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040" y="1008994"/>
            <a:ext cx="1852805" cy="3503037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Gotham" panose="02000604040000020004" pitchFamily="2" charset="0"/>
              </a:rPr>
              <a:t>Digite aqui o seu texto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4F605913-B212-DA59-1C81-CFD69CCD988E}"/>
              </a:ext>
            </a:extLst>
          </p:cNvPr>
          <p:cNvSpPr txBox="1">
            <a:spLocks/>
          </p:cNvSpPr>
          <p:nvPr/>
        </p:nvSpPr>
        <p:spPr>
          <a:xfrm>
            <a:off x="695872" y="567622"/>
            <a:ext cx="1899139" cy="441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29093" rtl="0" eaLnBrk="1" latinLnBrk="0" hangingPunct="1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None/>
              <a:defRPr sz="8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4546" indent="0" algn="ctr" defTabSz="329093" rtl="0" eaLnBrk="1" latinLnBrk="0" hangingPunct="1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None/>
              <a:defRPr sz="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9093" indent="0" algn="ctr" defTabSz="329093" rtl="0" eaLnBrk="1" latinLnBrk="0" hangingPunct="1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None/>
              <a:defRPr sz="6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3639" indent="0" algn="ctr" defTabSz="329093" rtl="0" eaLnBrk="1" latinLnBrk="0" hangingPunct="1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None/>
              <a:defRPr sz="5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185" indent="0" algn="ctr" defTabSz="329093" rtl="0" eaLnBrk="1" latinLnBrk="0" hangingPunct="1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None/>
              <a:defRPr sz="5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2731" indent="0" algn="ctr" defTabSz="329093" rtl="0" eaLnBrk="1" latinLnBrk="0" hangingPunct="1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None/>
              <a:defRPr sz="5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278" indent="0" algn="ctr" defTabSz="329093" rtl="0" eaLnBrk="1" latinLnBrk="0" hangingPunct="1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None/>
              <a:defRPr sz="5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1824" indent="0" algn="ctr" defTabSz="329093" rtl="0" eaLnBrk="1" latinLnBrk="0" hangingPunct="1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None/>
              <a:defRPr sz="5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16370" indent="0" algn="ctr" defTabSz="329093" rtl="0" eaLnBrk="1" latinLnBrk="0" hangingPunct="1">
              <a:lnSpc>
                <a:spcPct val="90000"/>
              </a:lnSpc>
              <a:spcBef>
                <a:spcPts val="180"/>
              </a:spcBef>
              <a:buFont typeface="Arial" panose="020B0604020202020204" pitchFamily="34" charset="0"/>
              <a:buNone/>
              <a:defRPr sz="5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>
                <a:solidFill>
                  <a:schemeClr val="bg1"/>
                </a:solidFill>
                <a:latin typeface="Heavitas" pitchFamily="2" charset="0"/>
              </a:rPr>
              <a:t>Título aqui</a:t>
            </a:r>
          </a:p>
        </p:txBody>
      </p:sp>
    </p:spTree>
    <p:extLst>
      <p:ext uri="{BB962C8B-B14F-4D97-AF65-F5344CB8AC3E}">
        <p14:creationId xmlns:p14="http://schemas.microsoft.com/office/powerpoint/2010/main" val="33126138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</TotalTime>
  <Words>7</Words>
  <Application>Microsoft Macintosh PowerPoint</Application>
  <PresentationFormat>Personalizar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Gotham</vt:lpstr>
      <vt:lpstr>Heavitas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Sarah Marciano Silva</dc:creator>
  <cp:lastModifiedBy>Sarah Marciano Silva</cp:lastModifiedBy>
  <cp:revision>6</cp:revision>
  <dcterms:created xsi:type="dcterms:W3CDTF">2024-02-07T18:54:57Z</dcterms:created>
  <dcterms:modified xsi:type="dcterms:W3CDTF">2024-02-08T19:51:16Z</dcterms:modified>
</cp:coreProperties>
</file>