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9F2F"/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6CDF6-DD2D-4ED6-A46B-B6EFDC4E2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75367D-234F-463D-9B56-074E5BDC6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09E457-800D-40D3-B385-385790847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7C9D20-116A-423C-A91C-ECFC02E19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481989-5C5E-43C6-8301-A6FDC3F5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51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DEDAC-3CC1-49D1-8EBD-58EF4E5D1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3098B3-1881-4541-8D44-41623337E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72D680-CE8F-456E-8D74-281074C5C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0C1B92-5162-4E3E-841B-757033D0C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90D52C-D898-4A97-9AE2-B5D78084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47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8775C8-EB30-4DE1-AAE6-4354731B8D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AFA9380-4B84-4CE6-A083-A4FBFDF8E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18944F-E6A0-4664-9618-03E8A572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9689E7-648F-421D-B3F8-B66FB7391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B8941F-5FA4-40F7-9337-53D08B2D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14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F3769-DFD1-4037-B624-6D5B73947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5ED0DD-FFA2-4792-BC3D-F78D23CB9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5C23B8-1A10-45B9-9C41-2FCAB88D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787431-F648-4429-B5A0-EA660C6D8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EFB2F0-0F4F-447D-B053-2B18AEBF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98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C8BC3-7BD4-40BA-A6C6-F94799D4D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E54428-8FBF-416E-B7EC-129F09B50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FD06DB-2B42-4607-9E2C-22804A619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29017C-54B4-477E-8557-522D9BB7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01F8A7-871A-47AF-A934-5C51363A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47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2B4EB-EC64-4480-9F33-D407DCBC8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21C877-882C-4C4D-BE57-7D7207233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7CBCBE2-8FC9-4FC0-9099-D16191387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98FFEA-300D-4EAB-88A4-E023E207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2EB710-A789-400C-9333-B9B07165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88E6A6-4EC0-43DB-AD90-40FBC165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98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7E953-6E3C-43AE-AEB5-A8645E11F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63B53AE-3A4C-4B35-AFFC-761187D30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F976987-5483-4CBC-9337-2037A4155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142E486-557E-4956-9506-3274DBC4A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245852F-6F02-4708-81E3-72920677D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B669994-0827-4E9B-9813-2016E6EB0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6195C68-9210-4D49-B560-073CC54CF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111706-78BD-493F-A78C-98DCB62EE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40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6EE81-5017-4B20-ABDC-3AC52C4EE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CC7BD7F-E7B4-445B-B260-D6EDD3F5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2C7CF32-8977-4C55-A0F2-033D0604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D7D4B23-A77A-401C-A42C-D6D6EFB12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83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3F77853-7943-426A-9B8F-D525C392E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09F2489-EBFC-4487-8D61-2FA74DB5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9FD47D-5C16-4820-9053-123ECFD6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0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5BC7C-65C2-4C3C-BDE3-7B7A08124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0B4B2D-A701-4205-A9DF-5BB9B726B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9A09DE8-42D1-44E8-9B06-D5675566D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2A3A13A-1692-494B-9FF4-0BCBF9583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124398-EB32-428B-ABCA-0A70C9E8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9E0029-2488-4A22-8F1D-6BEA7F024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075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946136-BFA9-4553-B126-46567F1F8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C31AA31-F912-4DD3-AF9F-9FE717F557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54E1FBD-ED3A-43C1-8FC6-3AFBD1D08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F0B759-5136-4D54-83B6-6407639C7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DBB605-0001-4660-B0C5-42D715A26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939366-7FA6-49AB-8095-7F75C6CA4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24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5FC5B28-8D2C-4C66-8D57-DA3078A07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861C31-0CE8-4BED-8E40-5C98C509F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9634B3-6BA1-408D-88FA-515E6EA20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70B5D-FC25-4022-A518-3BF90B4F514F}" type="datetimeFigureOut">
              <a:rPr lang="pt-BR" smtClean="0"/>
              <a:t>02/04/2019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3E5360-E4C5-4527-BE7F-EDCDE9E45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CDC9DF-137A-4DE9-857F-8BC4E2903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35BA-7113-432A-85E0-FE7A8BEDE3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23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18E80CD0-8D6C-492E-A561-B5771283F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505" y="516629"/>
            <a:ext cx="4923293" cy="184235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78FD2E31-64B8-4296-8C42-7DEE50A43456}"/>
              </a:ext>
            </a:extLst>
          </p:cNvPr>
          <p:cNvSpPr txBox="1"/>
          <p:nvPr/>
        </p:nvSpPr>
        <p:spPr>
          <a:xfrm>
            <a:off x="1345016" y="2838892"/>
            <a:ext cx="6358270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sz="8800" b="1" dirty="0"/>
              <a:t>HINO DE </a:t>
            </a:r>
            <a:r>
              <a:rPr lang="pt-BR" sz="12000" b="1" dirty="0"/>
              <a:t>GOIÁS</a:t>
            </a:r>
          </a:p>
          <a:p>
            <a:pPr algn="ctr"/>
            <a:r>
              <a:rPr lang="pt-BR" sz="2800" dirty="0"/>
              <a:t> </a:t>
            </a:r>
            <a:r>
              <a:rPr lang="pt-BR" sz="3200" b="1" i="1" dirty="0"/>
              <a:t>Música: </a:t>
            </a:r>
            <a:r>
              <a:rPr lang="pt-BR" sz="3200" i="1" dirty="0"/>
              <a:t>Joaquim Jayme </a:t>
            </a:r>
            <a:endParaRPr lang="pt-BR" sz="3200" dirty="0"/>
          </a:p>
          <a:p>
            <a:pPr algn="ctr"/>
            <a:r>
              <a:rPr lang="pt-BR" sz="3200" b="1" i="1" dirty="0"/>
              <a:t>Letra: </a:t>
            </a:r>
            <a:r>
              <a:rPr lang="pt-BR" sz="3200" i="1" dirty="0"/>
              <a:t>José Mendonça Teles 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3138208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031BD43-6339-4201-9CB3-CE2CE049BADF}"/>
              </a:ext>
            </a:extLst>
          </p:cNvPr>
          <p:cNvSpPr/>
          <p:nvPr/>
        </p:nvSpPr>
        <p:spPr>
          <a:xfrm>
            <a:off x="1307802" y="594892"/>
            <a:ext cx="69005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Santuário da Serra Dourada</a:t>
            </a:r>
            <a:br>
              <a:rPr lang="pt-BR" sz="4000" b="0" i="0" dirty="0">
                <a:effectLst/>
                <a:latin typeface="Arial" panose="020B0604020202020204" pitchFamily="34" charset="0"/>
              </a:rPr>
            </a:br>
            <a:r>
              <a:rPr lang="pt-BR" sz="4000" b="0" i="0" dirty="0">
                <a:effectLst/>
                <a:latin typeface="Arial" panose="020B0604020202020204" pitchFamily="34" charset="0"/>
              </a:rPr>
              <a:t>Natureza dormindo no cio</a:t>
            </a:r>
            <a:br>
              <a:rPr lang="pt-BR" sz="4000" b="0" i="0" dirty="0">
                <a:effectLst/>
                <a:latin typeface="Arial" panose="020B0604020202020204" pitchFamily="34" charset="0"/>
              </a:rPr>
            </a:br>
            <a:r>
              <a:rPr lang="pt-BR" sz="4000" b="0" i="0" dirty="0">
                <a:effectLst/>
                <a:latin typeface="Arial" panose="020B0604020202020204" pitchFamily="34" charset="0"/>
              </a:rPr>
              <a:t>Anhanguera, malícia e magia</a:t>
            </a:r>
            <a:br>
              <a:rPr lang="pt-BR" sz="4000" b="0" i="0" dirty="0">
                <a:effectLst/>
                <a:latin typeface="Arial" panose="020B0604020202020204" pitchFamily="34" charset="0"/>
              </a:rPr>
            </a:br>
            <a:r>
              <a:rPr lang="pt-BR" sz="4000" b="0" i="0" dirty="0">
                <a:effectLst/>
                <a:latin typeface="Arial" panose="020B0604020202020204" pitchFamily="34" charset="0"/>
              </a:rPr>
              <a:t>Bota fogo nas águas do rio</a:t>
            </a:r>
          </a:p>
          <a:p>
            <a:pPr algn="ctr"/>
            <a:endParaRPr lang="pt-BR" sz="4000" b="0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Vermelho, de ouro assustado</a:t>
            </a:r>
            <a:br>
              <a:rPr lang="pt-BR" sz="4000" b="0" i="0" dirty="0">
                <a:effectLst/>
                <a:latin typeface="Arial" panose="020B0604020202020204" pitchFamily="34" charset="0"/>
              </a:rPr>
            </a:br>
            <a:r>
              <a:rPr lang="pt-BR" sz="4000" b="0" i="0" dirty="0">
                <a:effectLst/>
                <a:latin typeface="Arial" panose="020B0604020202020204" pitchFamily="34" charset="0"/>
              </a:rPr>
              <a:t>Foge o índio na sua canoa</a:t>
            </a:r>
            <a:br>
              <a:rPr lang="pt-BR" sz="4000" b="0" i="0" dirty="0">
                <a:effectLst/>
                <a:latin typeface="Arial" panose="020B0604020202020204" pitchFamily="34" charset="0"/>
              </a:rPr>
            </a:br>
            <a:r>
              <a:rPr lang="pt-BR" sz="4000" b="0" i="0" dirty="0">
                <a:effectLst/>
                <a:latin typeface="Arial" panose="020B0604020202020204" pitchFamily="34" charset="0"/>
              </a:rPr>
              <a:t>Anhanguera bateia o tempo</a:t>
            </a:r>
            <a:br>
              <a:rPr lang="pt-BR" sz="4000" b="0" i="0" dirty="0">
                <a:effectLst/>
                <a:latin typeface="Arial" panose="020B0604020202020204" pitchFamily="34" charset="0"/>
              </a:rPr>
            </a:br>
            <a:r>
              <a:rPr lang="pt-BR" sz="4000" b="0" i="0" dirty="0">
                <a:effectLst/>
                <a:latin typeface="Arial" panose="020B0604020202020204" pitchFamily="34" charset="0"/>
              </a:rPr>
              <a:t>Levanta, arraial Vila Boa!</a:t>
            </a:r>
          </a:p>
        </p:txBody>
      </p:sp>
    </p:spTree>
    <p:extLst>
      <p:ext uri="{BB962C8B-B14F-4D97-AF65-F5344CB8AC3E}">
        <p14:creationId xmlns:p14="http://schemas.microsoft.com/office/powerpoint/2010/main" val="241629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031BD43-6339-4201-9CB3-CE2CE049BADF}"/>
              </a:ext>
            </a:extLst>
          </p:cNvPr>
          <p:cNvSpPr/>
          <p:nvPr/>
        </p:nvSpPr>
        <p:spPr>
          <a:xfrm>
            <a:off x="1084518" y="711849"/>
            <a:ext cx="690053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0" i="0" dirty="0">
                <a:effectLst/>
                <a:latin typeface="Arial" panose="020B0604020202020204" pitchFamily="34" charset="0"/>
              </a:rPr>
              <a:t>(Refrão)</a:t>
            </a:r>
          </a:p>
          <a:p>
            <a:pPr algn="ctr"/>
            <a:endParaRPr lang="pt-BR" sz="1200" dirty="0">
              <a:latin typeface="Arial" panose="020B0604020202020204" pitchFamily="34" charset="0"/>
            </a:endParaRP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Terra Querida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Fruto da vida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Recanto da Paz</a:t>
            </a:r>
          </a:p>
          <a:p>
            <a:pPr algn="ctr"/>
            <a:endParaRPr lang="pt-BR" sz="4000" b="0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Cantemos aos céus</a:t>
            </a: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Regência de Deus</a:t>
            </a: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Louvor, louvor a Goiás!</a:t>
            </a:r>
          </a:p>
          <a:p>
            <a:pPr algn="ctr"/>
            <a:r>
              <a:rPr lang="pt-BR" sz="4000" i="1" dirty="0">
                <a:latin typeface="Arial" panose="020B0604020202020204" pitchFamily="34" charset="0"/>
              </a:rPr>
              <a:t>(2x)</a:t>
            </a:r>
            <a:endParaRPr lang="pt-BR" sz="4000" b="0" i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031BD43-6339-4201-9CB3-CE2CE049BADF}"/>
              </a:ext>
            </a:extLst>
          </p:cNvPr>
          <p:cNvSpPr/>
          <p:nvPr/>
        </p:nvSpPr>
        <p:spPr>
          <a:xfrm>
            <a:off x="531628" y="594893"/>
            <a:ext cx="81551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A cortina se abre nos olhos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Outro tempo agora nos traz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É Goiânia, sonho e esperança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É Brasília pulsando em Goiás!</a:t>
            </a:r>
          </a:p>
          <a:p>
            <a:pPr algn="ctr"/>
            <a:endParaRPr lang="pt-BR" sz="4000" b="0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O cerrado, os campos e as matas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A indústria, gado, cereais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Nossos jovens tecendo o futuro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Poesia maior de Goiás!</a:t>
            </a:r>
          </a:p>
        </p:txBody>
      </p:sp>
    </p:spTree>
    <p:extLst>
      <p:ext uri="{BB962C8B-B14F-4D97-AF65-F5344CB8AC3E}">
        <p14:creationId xmlns:p14="http://schemas.microsoft.com/office/powerpoint/2010/main" val="5646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A4A644D-C7B5-4691-A14C-C90F7EAA1859}"/>
              </a:ext>
            </a:extLst>
          </p:cNvPr>
          <p:cNvSpPr/>
          <p:nvPr/>
        </p:nvSpPr>
        <p:spPr>
          <a:xfrm>
            <a:off x="1084518" y="711849"/>
            <a:ext cx="690053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0" i="0" dirty="0">
                <a:effectLst/>
                <a:latin typeface="Arial" panose="020B0604020202020204" pitchFamily="34" charset="0"/>
              </a:rPr>
              <a:t>(Refrão)</a:t>
            </a:r>
          </a:p>
          <a:p>
            <a:pPr algn="ctr"/>
            <a:endParaRPr lang="pt-BR" sz="1200" dirty="0">
              <a:latin typeface="Arial" panose="020B0604020202020204" pitchFamily="34" charset="0"/>
            </a:endParaRP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Terra Querida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Fruto da vida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Recanto da Paz</a:t>
            </a:r>
          </a:p>
          <a:p>
            <a:pPr algn="ctr"/>
            <a:endParaRPr lang="pt-BR" sz="4000" b="0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Cantemos aos céus</a:t>
            </a: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Regência de Deus</a:t>
            </a: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Louvor, louvor a Goiás!</a:t>
            </a:r>
          </a:p>
          <a:p>
            <a:pPr algn="ctr"/>
            <a:r>
              <a:rPr lang="pt-BR" sz="4000" i="1" dirty="0">
                <a:latin typeface="Arial" panose="020B0604020202020204" pitchFamily="34" charset="0"/>
              </a:rPr>
              <a:t>(2x)</a:t>
            </a:r>
            <a:endParaRPr lang="pt-BR" sz="4000" b="0" i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49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031BD43-6339-4201-9CB3-CE2CE049BADF}"/>
              </a:ext>
            </a:extLst>
          </p:cNvPr>
          <p:cNvSpPr/>
          <p:nvPr/>
        </p:nvSpPr>
        <p:spPr>
          <a:xfrm>
            <a:off x="754911" y="1998389"/>
            <a:ext cx="77086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A colheita nas mãos operárias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Benze a terra, minérios e mais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O Araguaia dentro dos olhos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Eu me perco de amor por Goiás!</a:t>
            </a:r>
          </a:p>
        </p:txBody>
      </p:sp>
    </p:spTree>
    <p:extLst>
      <p:ext uri="{BB962C8B-B14F-4D97-AF65-F5344CB8AC3E}">
        <p14:creationId xmlns:p14="http://schemas.microsoft.com/office/powerpoint/2010/main" val="52280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85313855-B9F3-433C-88C4-E43171AF80B9}"/>
              </a:ext>
            </a:extLst>
          </p:cNvPr>
          <p:cNvSpPr/>
          <p:nvPr/>
        </p:nvSpPr>
        <p:spPr>
          <a:xfrm>
            <a:off x="1084518" y="711849"/>
            <a:ext cx="690053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0" i="0" dirty="0">
                <a:effectLst/>
                <a:latin typeface="Arial" panose="020B0604020202020204" pitchFamily="34" charset="0"/>
              </a:rPr>
              <a:t>(Refrão)</a:t>
            </a:r>
          </a:p>
          <a:p>
            <a:pPr algn="ctr"/>
            <a:endParaRPr lang="pt-BR" sz="1200" dirty="0">
              <a:latin typeface="Arial" panose="020B0604020202020204" pitchFamily="34" charset="0"/>
            </a:endParaRP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Terra Querida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Fruto da vida</a:t>
            </a:r>
          </a:p>
          <a:p>
            <a:pPr algn="ctr"/>
            <a:r>
              <a:rPr lang="pt-BR" sz="4000" b="0" i="0" dirty="0">
                <a:effectLst/>
                <a:latin typeface="Arial" panose="020B0604020202020204" pitchFamily="34" charset="0"/>
              </a:rPr>
              <a:t>Recanto da Paz</a:t>
            </a:r>
          </a:p>
          <a:p>
            <a:pPr algn="ctr"/>
            <a:endParaRPr lang="pt-BR" sz="4000" b="0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Cantemos aos céus</a:t>
            </a: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Regência de Deus</a:t>
            </a:r>
          </a:p>
          <a:p>
            <a:pPr algn="ctr"/>
            <a:r>
              <a:rPr lang="pt-BR" sz="4000" b="0" i="1" dirty="0">
                <a:effectLst/>
                <a:latin typeface="Arial" panose="020B0604020202020204" pitchFamily="34" charset="0"/>
              </a:rPr>
              <a:t>Louvor, louvor a Goiás!</a:t>
            </a:r>
          </a:p>
          <a:p>
            <a:pPr algn="ctr"/>
            <a:r>
              <a:rPr lang="pt-BR" sz="4000" i="1" dirty="0">
                <a:latin typeface="Arial" panose="020B0604020202020204" pitchFamily="34" charset="0"/>
              </a:rPr>
              <a:t>(2x)</a:t>
            </a:r>
            <a:endParaRPr lang="pt-BR" sz="4000" b="0" i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2002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167</Words>
  <Application>Microsoft Office PowerPoint</Application>
  <PresentationFormat>Apresentação na tela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Pedro de Souza Filho</dc:creator>
  <cp:lastModifiedBy>João Pedro de Souza Filho</cp:lastModifiedBy>
  <cp:revision>7</cp:revision>
  <dcterms:created xsi:type="dcterms:W3CDTF">2019-03-15T21:46:10Z</dcterms:created>
  <dcterms:modified xsi:type="dcterms:W3CDTF">2019-04-02T19:46:46Z</dcterms:modified>
</cp:coreProperties>
</file>